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1034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348"/>
    <p:restoredTop sz="76897"/>
  </p:normalViewPr>
  <p:slideViewPr>
    <p:cSldViewPr snapToGrid="0" snapToObjects="1">
      <p:cViewPr varScale="1">
        <p:scale>
          <a:sx n="99" d="100"/>
          <a:sy n="99" d="100"/>
        </p:scale>
        <p:origin x="1536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4E1FD9-FBBF-EB49-84F7-FD126E184CDF}" type="datetimeFigureOut">
              <a:rPr lang="en-US" smtClean="0"/>
              <a:t>9/20/21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409641-F2C7-0A49-BCDA-5D782C75FE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9962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7B63B2-1ABA-584C-B3A4-FD31CCF84C2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09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D49D4-A52A-4B4F-A472-39F43E64F132}" type="datetimeFigureOut">
              <a:rPr lang="en-US" smtClean="0"/>
              <a:t>9/20/21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C5596-1C99-7649-9F80-2D1C29BBF1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842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D49D4-A52A-4B4F-A472-39F43E64F132}" type="datetimeFigureOut">
              <a:rPr lang="en-US" smtClean="0"/>
              <a:t>9/20/21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C5596-1C99-7649-9F80-2D1C29BBF1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3578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D49D4-A52A-4B4F-A472-39F43E64F132}" type="datetimeFigureOut">
              <a:rPr lang="en-US" smtClean="0"/>
              <a:t>9/20/21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C5596-1C99-7649-9F80-2D1C29BBF1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1289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D49D4-A52A-4B4F-A472-39F43E64F132}" type="datetimeFigureOut">
              <a:rPr lang="en-US" smtClean="0"/>
              <a:t>9/20/21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C5596-1C99-7649-9F80-2D1C29BBF1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0971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D49D4-A52A-4B4F-A472-39F43E64F132}" type="datetimeFigureOut">
              <a:rPr lang="en-US" smtClean="0"/>
              <a:t>9/20/21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C5596-1C99-7649-9F80-2D1C29BBF1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2528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D49D4-A52A-4B4F-A472-39F43E64F132}" type="datetimeFigureOut">
              <a:rPr lang="en-US" smtClean="0"/>
              <a:t>9/20/21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C5596-1C99-7649-9F80-2D1C29BBF1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6320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D49D4-A52A-4B4F-A472-39F43E64F132}" type="datetimeFigureOut">
              <a:rPr lang="en-US" smtClean="0"/>
              <a:t>9/20/21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C5596-1C99-7649-9F80-2D1C29BBF1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45618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D49D4-A52A-4B4F-A472-39F43E64F132}" type="datetimeFigureOut">
              <a:rPr lang="en-US" smtClean="0"/>
              <a:t>9/20/21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C5596-1C99-7649-9F80-2D1C29BBF1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400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D49D4-A52A-4B4F-A472-39F43E64F132}" type="datetimeFigureOut">
              <a:rPr lang="en-US" smtClean="0"/>
              <a:t>9/20/21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C5596-1C99-7649-9F80-2D1C29BBF1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3742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D49D4-A52A-4B4F-A472-39F43E64F132}" type="datetimeFigureOut">
              <a:rPr lang="en-US" smtClean="0"/>
              <a:t>9/20/21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C5596-1C99-7649-9F80-2D1C29BBF1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877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D49D4-A52A-4B4F-A472-39F43E64F132}" type="datetimeFigureOut">
              <a:rPr lang="en-US" smtClean="0"/>
              <a:t>9/20/21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C5596-1C99-7649-9F80-2D1C29BBF1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003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7D49D4-A52A-4B4F-A472-39F43E64F132}" type="datetimeFigureOut">
              <a:rPr lang="en-US" smtClean="0"/>
              <a:t>9/20/21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FC5596-1C99-7649-9F80-2D1C29BBF1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145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656" y="27165"/>
            <a:ext cx="9189718" cy="6857999"/>
          </a:xfrm>
          <a:prstGeom prst="rect">
            <a:avLst/>
          </a:prstGeom>
        </p:spPr>
      </p:pic>
      <p:pic>
        <p:nvPicPr>
          <p:cNvPr id="6" name="Ubiquitin Proteasome System programme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69904" y="1084674"/>
            <a:ext cx="7878377" cy="442748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36627" y="610131"/>
            <a:ext cx="8331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Cambria" charset="0"/>
                <a:ea typeface="Cambria" charset="0"/>
                <a:cs typeface="Cambria" charset="0"/>
              </a:rPr>
              <a:t>Ubiquitin Proteasome System:</a:t>
            </a:r>
            <a:endParaRPr lang="en-US" sz="2400" dirty="0">
              <a:solidFill>
                <a:schemeClr val="accent6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CF2CAF3-596E-E44A-BF5B-514E3A1D5D30}"/>
              </a:ext>
            </a:extLst>
          </p:cNvPr>
          <p:cNvSpPr txBox="1"/>
          <p:nvPr/>
        </p:nvSpPr>
        <p:spPr>
          <a:xfrm>
            <a:off x="530425" y="200304"/>
            <a:ext cx="77171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ambria"/>
                <a:cs typeface="Cambria"/>
              </a:rPr>
              <a:t>HESP 248: Applied &amp; Clinical Physiology</a:t>
            </a:r>
          </a:p>
        </p:txBody>
      </p:sp>
    </p:spTree>
    <p:extLst>
      <p:ext uri="{BB962C8B-B14F-4D97-AF65-F5344CB8AC3E}">
        <p14:creationId xmlns:p14="http://schemas.microsoft.com/office/powerpoint/2010/main" val="749526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10874</TotalTime>
  <Words>12</Words>
  <Application>Microsoft Macintosh PowerPoint</Application>
  <PresentationFormat>On-screen Show (4:3)</PresentationFormat>
  <Paragraphs>3</Paragraphs>
  <Slides>1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Cambria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Jamie Stark</dc:creator>
  <cp:lastModifiedBy>Courtney Jensen</cp:lastModifiedBy>
  <cp:revision>387</cp:revision>
  <dcterms:created xsi:type="dcterms:W3CDTF">2015-01-26T03:21:07Z</dcterms:created>
  <dcterms:modified xsi:type="dcterms:W3CDTF">2021-09-20T16:27:43Z</dcterms:modified>
</cp:coreProperties>
</file>